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5BBD9C-9F92-4CBC-A01D-AFBB481F3C59}"/>
              </a:ext>
            </a:extLst>
          </p:cNvPr>
          <p:cNvSpPr/>
          <p:nvPr/>
        </p:nvSpPr>
        <p:spPr>
          <a:xfrm>
            <a:off x="630621" y="2967335"/>
            <a:ext cx="1069953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POST GRADUATE DIPLOMA IN MATERNAL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&amp; 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CHILD HEALTH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225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MBBS OR EQUIVALENT. 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1YEAR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/>
              <a:t>Post graduate diploma in Maternal &amp; Child Health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2228016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459346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46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PowerPoint Presentation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16</cp:revision>
  <dcterms:created xsi:type="dcterms:W3CDTF">2020-04-16T14:37:22Z</dcterms:created>
  <dcterms:modified xsi:type="dcterms:W3CDTF">2020-04-17T14:09:54Z</dcterms:modified>
</cp:coreProperties>
</file>