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081B79-C28A-4D49-9E17-A88515A93EB6}"/>
              </a:ext>
            </a:extLst>
          </p:cNvPr>
          <p:cNvSpPr/>
          <p:nvPr/>
        </p:nvSpPr>
        <p:spPr>
          <a:xfrm>
            <a:off x="2011680" y="3105835"/>
            <a:ext cx="8737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POST GRADUATE DIPLOMA IN INTELLECTUAL PROPERTY RIGHTS</a:t>
            </a:r>
          </a:p>
        </p:txBody>
      </p:sp>
    </p:spTree>
    <p:extLst>
      <p:ext uri="{BB962C8B-B14F-4D97-AF65-F5344CB8AC3E}">
        <p14:creationId xmlns:p14="http://schemas.microsoft.com/office/powerpoint/2010/main" val="2843099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GRADUATION OR Equivalent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1YEAR (YEARLY EXAMINATION)</a:t>
            </a:r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/>
          </a:bodyPr>
          <a:lstStyle/>
          <a:p>
            <a:r>
              <a:rPr lang="en-US" dirty="0"/>
              <a:t>PG Diploma in Intellectual Property Rights course is under SWAMI VIVEKANANADA SUBHARTI UNIVESRSITY approved by UGC &amp; DEB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2228016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8459346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42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Packager Shell Object</vt:lpstr>
      <vt:lpstr>PowerPoint Presentation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13</cp:revision>
  <dcterms:created xsi:type="dcterms:W3CDTF">2020-04-16T14:37:22Z</dcterms:created>
  <dcterms:modified xsi:type="dcterms:W3CDTF">2020-04-17T14:18:38Z</dcterms:modified>
</cp:coreProperties>
</file>