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1369-A17D-45ED-AEB4-E11E61AA0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EA8E8-0CDD-41B2-B970-69ADA2E3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727D7-F821-466E-9E05-5C2EA1FA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01240-942B-4BEE-8E75-BA5A8600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8D936-96EF-4A0B-8E94-AA44BECE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594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F9C9-316D-40D0-BD9B-44650E6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5A760-A101-4B3C-AD91-3FB0DD846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86DE-15C4-423E-861F-F93A6B2D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9A1F-3BC8-4612-B9F1-F1920A28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288D0-9201-45F3-AA34-0C6EBB4D1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702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9AC69-46B9-4D7E-938B-38F5F548BC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6C277-60EE-43A1-8107-71C5432EA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20F4F-8187-4DE0-8606-BD6EEE2E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03311-8447-46B3-B361-DD6BE661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1222-77AB-472B-9B10-23403AE4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35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DE19-E81A-4A1C-9355-D16B18417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97FC-A289-44E9-A7DF-957D3683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5564A-E43C-4745-88D3-6A3E0824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BEDB7-669D-461C-B414-1D29A98C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0675D-F575-4620-9933-893E345E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373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65FA-88D4-48F4-A537-66C3A1EF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14A9F-FA63-457C-A339-C1446577E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743F9-3B1A-4CF7-83A9-F157DA49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DD500-B7D2-4207-93D7-8C10763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7F14-7913-44C3-BB03-47F538AE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6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B4777-82DB-4DD5-AFCE-076D99E9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F6D07-2229-4FD2-A024-A394C5EF5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6E0CC-EB66-46C9-B041-EF3974DFF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08FCD-2B95-4C0D-AB32-2ABB6EAB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09D3E-E55D-4F87-8F71-94628438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3955F-E8EF-4B67-822D-434BDA43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63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11E2-455A-4C9F-8D6C-D05AAF11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AC9C8-285B-43B1-8EB4-2938AC69B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FBBE-6A48-4519-8A30-547C14E91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C6F4F-78A0-40E4-A3FF-CA3E1F81A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EDDF2-1639-43E8-BF59-4C7B828BC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80F9F-6CBB-4E45-8285-5ACC0A1F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C085C2-ABD5-4F87-924D-4AB6E0D5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CFFA7-315A-4601-80D6-BD08EC4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4C4F-119B-41FB-87DA-F368CC77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FBC45-F210-4480-B54C-6EF255C8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9DA25-165B-432D-B9AD-A2EB2F62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4B3C2-50E9-4263-8476-4A1614C8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0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82C4FC-0421-4A20-8F90-364D6C20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C76FC-EC12-4E18-B397-076AD02F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01EB3-5B92-4AFD-854C-920E4954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17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7E27-01DC-49B1-B87E-0D9AF9C6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A0EA2-3BD7-4EEE-8D61-078C2124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2C122-7F70-44E7-9B16-C3D3D9F23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596F8-3070-48B7-8EE5-08DE22C5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56BD8-6B26-424F-8C20-B2E5E665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95D96-2CEC-44F1-8ED8-114971C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03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8D70-ADBB-45DF-9675-2A941BF18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FBA5B-344E-467A-A739-C5FF6194C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2C534-2540-43AD-8BFE-D297651A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95694-AC24-4E0D-9D5B-F104990B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AAA9-3C1B-4895-A0BF-BFF77C53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C46D-D268-4883-BB43-431A1BBB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60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16A36-A0FF-4D86-B592-4D57C25A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FAA68-46B7-4797-9F4F-0A99D5F9F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A91E2-5F9B-4C33-AB32-339DEFE29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EE74E-B595-4F95-9756-F423A70C1A64}" type="datetimeFigureOut">
              <a:rPr lang="en-IN" smtClean="0"/>
              <a:t>17-04-2020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9BA9-239C-49B1-9A96-32ABA71D5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38F95-8FAA-4DC6-BAFD-DD750385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84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DA1E2CE-A876-4FEA-A114-074FEEC4B011}"/>
              </a:ext>
            </a:extLst>
          </p:cNvPr>
          <p:cNvSpPr/>
          <p:nvPr/>
        </p:nvSpPr>
        <p:spPr>
          <a:xfrm>
            <a:off x="1574800" y="2967334"/>
            <a:ext cx="89103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POST GRADUATE DIPLOMA IN DIETETICS &amp; </a:t>
            </a:r>
            <a:r>
              <a:rPr lang="en-US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PUBLIC NUTRITION</a:t>
            </a:r>
            <a:endParaRPr lang="en-US" sz="2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5402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FD32-FBD7-4BB8-857B-B8D0886A8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78597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ELIGIBILITY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E0B15-6EA9-45A4-BD8D-AAC2DB8BDA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12720"/>
            <a:ext cx="9144000" cy="3276918"/>
          </a:xfrm>
        </p:spPr>
        <p:txBody>
          <a:bodyPr>
            <a:normAutofit fontScale="92500"/>
          </a:bodyPr>
          <a:lstStyle/>
          <a:p>
            <a:r>
              <a:rPr lang="en-IN" sz="3600" dirty="0" err="1"/>
              <a:t>B.Sc</a:t>
            </a:r>
            <a:r>
              <a:rPr lang="en-IN" sz="3600" dirty="0"/>
              <a:t> IN FOOD &amp; NUTRITION OR EQUIVALENT</a:t>
            </a:r>
          </a:p>
          <a:p>
            <a:pPr fontAlgn="base"/>
            <a:r>
              <a:rPr lang="en-US" sz="6600" dirty="0">
                <a:solidFill>
                  <a:srgbClr val="00B0F0"/>
                </a:solidFill>
              </a:rPr>
              <a:t>UNIVERSITY</a:t>
            </a:r>
          </a:p>
          <a:p>
            <a:pPr fontAlgn="base"/>
            <a:r>
              <a:rPr lang="en-US" sz="3600" dirty="0"/>
              <a:t>PG Diploma in Dietetics &amp; Public Nutrition course is under SWAMI VIVEKANANADA SUBHARTI UNIVESRSITY approved by UGC &amp; DEB</a:t>
            </a:r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70341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3A0D-078B-406E-94E4-A2EAC5461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UNIVERSITY</a:t>
            </a:r>
            <a:br>
              <a:rPr lang="en-IN" dirty="0"/>
            </a:br>
            <a:endParaRPr lang="en-IN" sz="3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41F05-F9CD-45EE-A9AD-8C40BFDA0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8822499" cy="1245536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M.Sc</a:t>
            </a:r>
            <a:r>
              <a:rPr lang="en-US" dirty="0"/>
              <a:t> in DFSM course is under SWAMI VIVEKANANADA SUBHARTI UNIVESRSITY approved by UGC &amp; DEB</a:t>
            </a:r>
          </a:p>
          <a:p>
            <a:r>
              <a:rPr lang="en-IN" dirty="0">
                <a:solidFill>
                  <a:srgbClr val="FF0000"/>
                </a:solidFill>
              </a:rPr>
              <a:t>DUARATION</a:t>
            </a:r>
          </a:p>
          <a:p>
            <a:r>
              <a:rPr lang="en-IN" dirty="0"/>
              <a:t>1 YEAR (YEARLY EXAMINATION)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404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A70D-EA6B-4679-AB9F-3F2DD6C6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SAMPLE MARKSHEET &amp; HALL TICKET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E702C39-5913-4F91-814C-0A36EAE79DFA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32228016"/>
              </p:ext>
            </p:extLst>
          </p:nvPr>
        </p:nvGraphicFramePr>
        <p:xfrm>
          <a:off x="5824603" y="2373529"/>
          <a:ext cx="4784942" cy="2592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Packager Shell Object" showAsIcon="1" r:id="rId3" imgW="952920" imgH="478800" progId="Package">
                  <p:embed/>
                </p:oleObj>
              </mc:Choice>
              <mc:Fallback>
                <p:oleObj name="Packager Shell Object" showAsIcon="1" r:id="rId3" imgW="9529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4603" y="2373529"/>
                        <a:ext cx="4784942" cy="25921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9A8C3B-F228-4131-BBDC-E29B99916578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8459346"/>
              </p:ext>
            </p:extLst>
          </p:nvPr>
        </p:nvGraphicFramePr>
        <p:xfrm>
          <a:off x="513568" y="2480153"/>
          <a:ext cx="5311036" cy="248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Packager Shell Object" showAsIcon="1" r:id="rId5" imgW="1287720" imgH="478800" progId="Package">
                  <p:embed/>
                </p:oleObj>
              </mc:Choice>
              <mc:Fallback>
                <p:oleObj name="Packager Shell Object" showAsIcon="1" r:id="rId5" imgW="12877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3568" y="2480153"/>
                        <a:ext cx="5311036" cy="2485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04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69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Packager Shell Object</vt:lpstr>
      <vt:lpstr>PowerPoint Presentation</vt:lpstr>
      <vt:lpstr>ELIGIBILITY</vt:lpstr>
      <vt:lpstr>UNIVERSITY </vt:lpstr>
      <vt:lpstr>SAMPLE MARKSHEET &amp; HALL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ARTS(BA)</dc:title>
  <dc:creator>sudhansu sekhar sundaray</dc:creator>
  <cp:lastModifiedBy>sudhansu sekhar sundaray</cp:lastModifiedBy>
  <cp:revision>15</cp:revision>
  <dcterms:created xsi:type="dcterms:W3CDTF">2020-04-16T14:37:22Z</dcterms:created>
  <dcterms:modified xsi:type="dcterms:W3CDTF">2020-04-17T14:14:51Z</dcterms:modified>
</cp:coreProperties>
</file>