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953E-E653-4153-ADA7-21841DB2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408BD-5035-442E-943B-7AB8DA7A0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6B8AC-953D-4B20-9ED8-C9803214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D0341-48A7-42A6-85F0-6125C838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F488-F0F3-4BFB-B946-34BAA00F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89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E4F3-94EE-4B87-B1B7-2C4D33B8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1CAEF-8EE9-4FCB-B481-38CC8CFD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5F15A-E398-490F-8F47-92312382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017E-C93C-4F84-A77D-56864408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1E62F-8E69-4355-BCF5-6424DD33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95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6B717-A3A2-4B45-869A-8B7A31045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9811A-B0DC-4B90-BA9E-458EE2A97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472A-9D6E-4AFF-B878-69B5B10E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D7C9-AF72-4296-8B57-2503D8B4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C6488-E025-43A1-BD10-EB4FF883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9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7B4B-2364-4F0E-B259-A9312995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9FDE-EE40-4C29-93AF-EA411808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1362-AC9A-460E-BEA4-DDE2BEB4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40BA0-1C2B-48F8-A005-98C11F68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6C083-158E-465E-9133-D0836C2F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04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407B-A533-4F1C-A66F-4D50F726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CAFD-282F-4727-A06C-1A76B02D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4621-D0DC-4DFE-8C6B-F2312B2E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85062-948C-43FB-A1CE-547D2D9C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A575B-753A-4C34-9B30-06997E60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5722-73E2-49BB-B576-5EBF45BF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D29B-CCDB-4B9D-8FA0-A986AFACE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B6B61-F4ED-445A-B4AF-8B2F5C5F6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A230B-CA03-4BDE-8538-70470D69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58657-D22A-483E-9ECC-D30CAFB6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12DA9-953F-47C2-8006-2AB3DE25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9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B13A-46D5-4069-9C87-5EBC6F55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951EA-5499-44A5-929C-324098C6F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80D39-15DF-4C4F-B587-8E33E7071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7831F-063F-41E4-B987-AF38ECAF0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072C1-B63C-443A-BD8A-FFD4F0216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23A82-5095-43AD-A83A-08023DA6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84D73-0345-4B75-84EF-4E673D54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D26DE-321D-4790-9455-B8C13F5E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90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6E44-1A76-43AB-B278-C8CFA557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DE462-98FC-44FA-8543-E3484133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57E81-5955-4094-969E-D2635761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B5AFD-787F-4EBA-A124-9A67C840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0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13354-D829-4051-AA7A-E8C19E71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85DEB-477F-4FB1-BDC3-15D09E47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F09CF-A806-45D3-9CC8-D0B52776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69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7272-6038-4266-AEF7-190F7448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E9F4-75B9-46B1-BBE6-1EF685C8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FBA0A-F87E-43C1-87D0-9DA4ECCDB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3C0A7-7B7A-4629-B115-6BCCF164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4507C-172A-491A-8D22-E4800763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40F51-76C1-4657-BDB5-2A1F6091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30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15C8-84CA-4E1D-B7E2-7DAB4CF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4791A-8CC7-4636-9E07-146F4EBB0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D04B9-D9DE-4604-BF26-850A50BD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3DEA-667A-48D9-9333-FAE5FCB3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3F105-0FC7-4B0E-AE55-0CA65802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FE244-F537-449A-B4F8-44FCEBAF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93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A084F-5B04-44A6-BE9A-3251C640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2AE24-476B-4BDE-BD7C-AB41FE9CE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3DE17-5AA4-4D5B-B55C-BFDD449C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2EFA-34D8-42F6-8708-59943C28DADA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DAD5E-EF20-451C-BB82-543E46B23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B4D84-BB2B-44DB-8227-D2F18EECB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B582-F1C0-46CE-AB90-4E78E9A737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3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einstitution.com/CourseDip.aspx#g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einstitution.com/approval_and_recognition.aspx#g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EE51-1DA7-4160-A76C-E8CF5187A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POLYTECHNIC DIPLOMA</a:t>
            </a:r>
            <a:br>
              <a:rPr lang="en-IN" sz="4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</a:br>
            <a:r>
              <a:rPr lang="en-IN" sz="4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DIPIIE-DMIIE-TMIIE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CFC08-B333-4E71-88CD-BEB223486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DIPLOMA course is under INDIAN INSTITUTE OF ENGINIEERS (IIE) NEW DELHI. </a:t>
            </a:r>
          </a:p>
          <a:p>
            <a:r>
              <a:rPr lang="en-IN" dirty="0"/>
              <a:t>Under Govt. of India (MHRD), Courses as per AICTE norms.</a:t>
            </a:r>
          </a:p>
        </p:txBody>
      </p:sp>
    </p:spTree>
    <p:extLst>
      <p:ext uri="{BB962C8B-B14F-4D97-AF65-F5344CB8AC3E}">
        <p14:creationId xmlns:p14="http://schemas.microsoft.com/office/powerpoint/2010/main" val="256626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36C0-7081-43A8-9A55-4AC4B7E9D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ELIGIBILITY: 10</a:t>
            </a:r>
            <a:r>
              <a:rPr lang="en-IN" sz="4400" baseline="30000" dirty="0">
                <a:solidFill>
                  <a:srgbClr val="FF0000"/>
                </a:solidFill>
              </a:rPr>
              <a:t>th</a:t>
            </a:r>
            <a:r>
              <a:rPr lang="en-IN" sz="4400" dirty="0">
                <a:solidFill>
                  <a:srgbClr val="FF0000"/>
                </a:solidFill>
              </a:rPr>
              <a:t> Pass/ 12</a:t>
            </a:r>
            <a:r>
              <a:rPr lang="en-IN" sz="4400" baseline="30000" dirty="0">
                <a:solidFill>
                  <a:srgbClr val="FF0000"/>
                </a:solidFill>
              </a:rPr>
              <a:t>th</a:t>
            </a:r>
            <a:r>
              <a:rPr lang="en-IN" sz="4400" dirty="0">
                <a:solidFill>
                  <a:srgbClr val="FF0000"/>
                </a:solidFill>
              </a:rPr>
              <a:t>(PCM)/I.T.I Pass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40D6F-004D-4EAD-AE9F-15FB1419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01200" cy="959076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DURATION OF COURSE :  3YEARS (SEMESTER SYSYTEM)</a:t>
            </a:r>
          </a:p>
        </p:txBody>
      </p:sp>
    </p:spTree>
    <p:extLst>
      <p:ext uri="{BB962C8B-B14F-4D97-AF65-F5344CB8AC3E}">
        <p14:creationId xmlns:p14="http://schemas.microsoft.com/office/powerpoint/2010/main" val="123044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3CAA-6107-423D-858C-34E7D9828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For Course Detail , pl. visit the link below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65A64-C7F4-49CC-BAE5-1E8562B32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hlinkClick r:id="rId2"/>
              </a:rPr>
              <a:t>https://www.iieinstitution.com/CourseDip.aspx#go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0838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0011-4B71-4C6F-B0B3-FBF0B4DE0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0343"/>
          </a:xfrm>
        </p:spPr>
        <p:txBody>
          <a:bodyPr>
            <a:normAutofit/>
          </a:bodyPr>
          <a:lstStyle/>
          <a:p>
            <a:r>
              <a:rPr lang="en-IN" sz="3600" cap="all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APPROVALS &amp; RECOGNIZATION</a:t>
            </a:r>
            <a:endParaRPr lang="en-IN" sz="36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F6E29-1AAA-4512-A8EF-C39E6CE6C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5344"/>
            <a:ext cx="9144000" cy="2242456"/>
          </a:xfrm>
        </p:spPr>
        <p:txBody>
          <a:bodyPr/>
          <a:lstStyle/>
          <a:p>
            <a:r>
              <a:rPr lang="en-IN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approval &amp; </a:t>
            </a:r>
            <a:r>
              <a:rPr lang="en-IN" u="sng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recognization</a:t>
            </a:r>
            <a:r>
              <a:rPr lang="en-IN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pl. visit the below link</a:t>
            </a:r>
          </a:p>
          <a:p>
            <a:r>
              <a:rPr lang="en-IN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https://www.iieinstitution.com/approval_and_recognition.aspx#go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934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F4A1-57C0-452C-A9EA-F76E8C7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COURSES OFFERED UNDER IIE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132E51-72E3-4F1B-94F0-1AE54F7621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825625"/>
            <a:ext cx="3461657" cy="435133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1D0538-7A0E-4BEB-9A1A-5B901A875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09552"/>
            <a:ext cx="5584372" cy="4167411"/>
          </a:xfrm>
        </p:spPr>
      </p:pic>
    </p:spTree>
    <p:extLst>
      <p:ext uri="{BB962C8B-B14F-4D97-AF65-F5344CB8AC3E}">
        <p14:creationId xmlns:p14="http://schemas.microsoft.com/office/powerpoint/2010/main" val="229550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114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Garamond Pro Bold</vt:lpstr>
      <vt:lpstr>Aharoni</vt:lpstr>
      <vt:lpstr>Arial</vt:lpstr>
      <vt:lpstr>Calibri</vt:lpstr>
      <vt:lpstr>Calibri Light</vt:lpstr>
      <vt:lpstr>Office Theme</vt:lpstr>
      <vt:lpstr>POLYTECHNIC DIPLOMA DIPIIE-DMIIE-TMIIE</vt:lpstr>
      <vt:lpstr>ELIGIBILITY: 10th Pass/ 12th(PCM)/I.T.I Pass </vt:lpstr>
      <vt:lpstr>For Course Detail , pl. visit the link below</vt:lpstr>
      <vt:lpstr>APPROVALS &amp; RECOGNIZATION</vt:lpstr>
      <vt:lpstr>COURSES OFFERED UNDER IIE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B.TECH/B.E (AMIIE)</dc:title>
  <dc:creator>sudhansu sekhar sundaray</dc:creator>
  <cp:lastModifiedBy>sudhansu sekhar sundaray</cp:lastModifiedBy>
  <cp:revision>7</cp:revision>
  <dcterms:created xsi:type="dcterms:W3CDTF">2020-04-24T06:04:46Z</dcterms:created>
  <dcterms:modified xsi:type="dcterms:W3CDTF">2020-04-24T07:31:35Z</dcterms:modified>
</cp:coreProperties>
</file>