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F216-5ECD-4EFC-9E36-3C63F9717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8415"/>
          </a:xfrm>
        </p:spPr>
        <p:txBody>
          <a:bodyPr>
            <a:normAutofit/>
          </a:bodyPr>
          <a:lstStyle/>
          <a:p>
            <a:r>
              <a:rPr lang="en-IN" sz="5400" dirty="0">
                <a:solidFill>
                  <a:srgbClr val="FF0000"/>
                </a:solidFill>
              </a:rPr>
              <a:t>ADCA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B7E8-7CBD-4FFC-AB42-47FB5C1DC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775" y="2780778"/>
            <a:ext cx="10885118" cy="3870543"/>
          </a:xfrm>
        </p:spPr>
        <p:txBody>
          <a:bodyPr>
            <a:normAutofit/>
          </a:bodyPr>
          <a:lstStyle/>
          <a:p>
            <a:pPr fontAlgn="base"/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6D05CE-89B1-4A35-A91F-2BD7313324C8}"/>
              </a:ext>
            </a:extLst>
          </p:cNvPr>
          <p:cNvSpPr/>
          <p:nvPr/>
        </p:nvSpPr>
        <p:spPr>
          <a:xfrm>
            <a:off x="987972" y="2967335"/>
            <a:ext cx="96800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ADVANCE DIPLOMA IN COMPUTER APPLICATION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42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10+2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2 YEARS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/>
              <a:t>ADCA </a:t>
            </a:r>
            <a:r>
              <a:rPr lang="en-US" dirty="0"/>
              <a:t>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2228016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459346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ADCA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14</cp:revision>
  <dcterms:created xsi:type="dcterms:W3CDTF">2020-04-16T14:37:22Z</dcterms:created>
  <dcterms:modified xsi:type="dcterms:W3CDTF">2020-04-17T14:28:55Z</dcterms:modified>
</cp:coreProperties>
</file>