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custShowLst>
    <p:custShow name="Custom Show 1" id="0">
      <p:sldLst>
        <p:sld r:id="rId2"/>
        <p:sld r:id="rId3"/>
        <p:sld r:id="rId4"/>
        <p:sld r:id="rId5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749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05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442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5254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1741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3931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1190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4419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92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45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9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084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62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67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385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691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267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61E9B-E565-412C-9A9F-EFB907FADFDB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E196BE-0C4C-41ED-B32C-012619CBEE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60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4E87B-8855-4ECE-82A5-9540714094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</a:rPr>
              <a:t>M.Ed.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600B50-EC84-4E03-B843-0A96AA5E94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232367"/>
          </a:xfrm>
        </p:spPr>
        <p:txBody>
          <a:bodyPr>
            <a:normAutofit/>
          </a:bodyPr>
          <a:lstStyle/>
          <a:p>
            <a:pPr algn="ctr"/>
            <a:r>
              <a:rPr lang="en-IN" sz="2800" dirty="0">
                <a:solidFill>
                  <a:srgbClr val="FF0000"/>
                </a:solidFill>
              </a:rPr>
              <a:t>MASTER OF EDUCATION</a:t>
            </a:r>
          </a:p>
        </p:txBody>
      </p:sp>
    </p:spTree>
    <p:extLst>
      <p:ext uri="{BB962C8B-B14F-4D97-AF65-F5344CB8AC3E}">
        <p14:creationId xmlns:p14="http://schemas.microsoft.com/office/powerpoint/2010/main" val="179311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7D75A-3041-46CB-8E7B-0F02E181F5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UNIVERSITY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AA00C-16D9-442B-9DFD-93E64F104E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000" b="1" dirty="0" err="1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M.Ed</a:t>
            </a:r>
            <a:r>
              <a:rPr lang="en-IN" sz="20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course is under ACHARYA NAGARJUNA UNIVERSITY(A.P) Guntur</a:t>
            </a:r>
          </a:p>
        </p:txBody>
      </p:sp>
    </p:spTree>
    <p:extLst>
      <p:ext uri="{BB962C8B-B14F-4D97-AF65-F5344CB8AC3E}">
        <p14:creationId xmlns:p14="http://schemas.microsoft.com/office/powerpoint/2010/main" val="308507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06FD-63B1-4540-AB71-C2C09CBFC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APPROVAL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8AC50-7BBE-4DED-8B96-4B3130EFD7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Acharya Nagarjuna University(State Govt. University) is a NACC A grade university ,approved by UGC &amp; NCTE &amp; equivalent to Govt. of Odisha.</a:t>
            </a:r>
          </a:p>
        </p:txBody>
      </p:sp>
    </p:spTree>
    <p:extLst>
      <p:ext uri="{BB962C8B-B14F-4D97-AF65-F5344CB8AC3E}">
        <p14:creationId xmlns:p14="http://schemas.microsoft.com/office/powerpoint/2010/main" val="1480014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39C5-5D10-4ED0-8AC4-C29CCD9D6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619760"/>
            <a:ext cx="7766936" cy="6156960"/>
          </a:xfrm>
        </p:spPr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ELIGIBILITY</a:t>
            </a:r>
            <a:br>
              <a:rPr lang="en-IN" dirty="0">
                <a:solidFill>
                  <a:srgbClr val="FF0000"/>
                </a:solidFill>
              </a:rPr>
            </a:br>
            <a:r>
              <a:rPr lang="en-IN" sz="3200" dirty="0"/>
              <a:t>Candidates who passed </a:t>
            </a:r>
            <a:r>
              <a:rPr lang="en-IN" sz="3200" dirty="0" err="1"/>
              <a:t>B.Ed</a:t>
            </a:r>
            <a:r>
              <a:rPr lang="en-IN" sz="3200" dirty="0"/>
              <a:t> &amp; having 2 years experience as a teacher or administrator in any educational institute after getting </a:t>
            </a:r>
            <a:r>
              <a:rPr lang="en-IN" sz="3200" dirty="0" err="1"/>
              <a:t>B.Ed</a:t>
            </a:r>
            <a:r>
              <a:rPr lang="en-IN" sz="3200" dirty="0"/>
              <a:t> degree. </a:t>
            </a:r>
            <a:br>
              <a:rPr lang="en-IN" dirty="0"/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B7FEB-4B06-4467-A363-B53E90344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123441"/>
            <a:ext cx="8094134" cy="3982720"/>
          </a:xfrm>
        </p:spPr>
        <p:txBody>
          <a:bodyPr>
            <a:normAutofit/>
          </a:bodyPr>
          <a:lstStyle/>
          <a:p>
            <a:endParaRPr lang="en-IN" sz="8000" dirty="0">
              <a:solidFill>
                <a:srgbClr val="C00000"/>
              </a:solidFill>
            </a:endParaRPr>
          </a:p>
          <a:p>
            <a:endParaRPr lang="en-IN" dirty="0">
              <a:solidFill>
                <a:srgbClr val="C00000"/>
              </a:solidFill>
            </a:endParaRPr>
          </a:p>
          <a:p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0753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E1DA0-9BDB-4BC7-A467-9E676FA9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99280"/>
          </a:xfrm>
        </p:spPr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COURSE DETAIL</a:t>
            </a:r>
            <a:br>
              <a:rPr lang="en-IN" dirty="0">
                <a:solidFill>
                  <a:srgbClr val="FF0000"/>
                </a:solidFill>
              </a:rPr>
            </a:br>
            <a:br>
              <a:rPr lang="en-IN" dirty="0">
                <a:solidFill>
                  <a:srgbClr val="FF0000"/>
                </a:solidFill>
              </a:rPr>
            </a:br>
            <a:br>
              <a:rPr lang="en-IN" dirty="0">
                <a:solidFill>
                  <a:srgbClr val="FF0000"/>
                </a:solidFill>
              </a:rPr>
            </a:br>
            <a:r>
              <a:rPr lang="en-IN" dirty="0">
                <a:solidFill>
                  <a:schemeClr val="accent1">
                    <a:lumMod val="50000"/>
                  </a:schemeClr>
                </a:solidFill>
              </a:rPr>
              <a:t>DURATION -2 YEARS (04 SEMESTERS)</a:t>
            </a:r>
            <a:br>
              <a:rPr lang="en-IN" dirty="0">
                <a:solidFill>
                  <a:schemeClr val="accent1">
                    <a:lumMod val="50000"/>
                  </a:schemeClr>
                </a:solidFill>
              </a:rPr>
            </a:br>
            <a:endParaRPr lang="en-IN" sz="27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378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14C9-42E6-43B7-B728-FC6AFB32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	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EQUIVALENCY LETTER (</a:t>
            </a: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UTKAL UNIVERSITY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</a:t>
            </a:r>
            <a:b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2F4762-13A2-4566-A725-F89E77D2D4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484" y="2160588"/>
            <a:ext cx="2723070" cy="3881437"/>
          </a:xfrm>
        </p:spPr>
      </p:pic>
    </p:spTree>
    <p:extLst>
      <p:ext uri="{BB962C8B-B14F-4D97-AF65-F5344CB8AC3E}">
        <p14:creationId xmlns:p14="http://schemas.microsoft.com/office/powerpoint/2010/main" val="26019490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106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Aharoni</vt:lpstr>
      <vt:lpstr>Arial</vt:lpstr>
      <vt:lpstr>Trebuchet MS</vt:lpstr>
      <vt:lpstr>Wingdings 3</vt:lpstr>
      <vt:lpstr>Facet</vt:lpstr>
      <vt:lpstr>M.Ed.</vt:lpstr>
      <vt:lpstr>UNIVERSITY</vt:lpstr>
      <vt:lpstr>APPROVAL</vt:lpstr>
      <vt:lpstr>ELIGIBILITY Candidates who passed B.Ed &amp; having 2 years experience as a teacher or administrator in any educational institute after getting B.Ed degree.  </vt:lpstr>
      <vt:lpstr>COURSE DETAIL   DURATION -2 YEARS (04 SEMESTERS) </vt:lpstr>
      <vt:lpstr> EQUIVALENCY LETTER (UTKAL UNIVERSITY) 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sudhansu sekhar sundaray</dc:creator>
  <cp:lastModifiedBy>sudhansu sekhar sundaray</cp:lastModifiedBy>
  <cp:revision>10</cp:revision>
  <dcterms:created xsi:type="dcterms:W3CDTF">2020-04-17T15:31:16Z</dcterms:created>
  <dcterms:modified xsi:type="dcterms:W3CDTF">2020-04-22T16:02:30Z</dcterms:modified>
</cp:coreProperties>
</file>