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78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E1369-A17D-45ED-AEB4-E11E61AA067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15EEA8E8-0CDD-41B2-B970-69ADA2E377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E37727D7-F821-466E-9E05-5C2EA1FAFBB6}"/>
              </a:ext>
            </a:extLst>
          </p:cNvPr>
          <p:cNvSpPr>
            <a:spLocks noGrp="1"/>
          </p:cNvSpPr>
          <p:nvPr>
            <p:ph type="dt" sz="half" idx="10"/>
          </p:nvPr>
        </p:nvSpPr>
        <p:spPr/>
        <p:txBody>
          <a:bodyPr/>
          <a:lstStyle/>
          <a:p>
            <a:fld id="{30AEE74E-B595-4F95-9756-F423A70C1A64}" type="datetimeFigureOut">
              <a:rPr lang="en-IN" smtClean="0"/>
              <a:t>17-04-2020</a:t>
            </a:fld>
            <a:endParaRPr lang="en-IN"/>
          </a:p>
        </p:txBody>
      </p:sp>
      <p:sp>
        <p:nvSpPr>
          <p:cNvPr id="5" name="Footer Placeholder 4">
            <a:extLst>
              <a:ext uri="{FF2B5EF4-FFF2-40B4-BE49-F238E27FC236}">
                <a16:creationId xmlns:a16="http://schemas.microsoft.com/office/drawing/2014/main" id="{B3B01240-942B-4BEE-8E75-BA5A860041C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778D936-96EF-4A0B-8E94-AA44BECE9C1E}"/>
              </a:ext>
            </a:extLst>
          </p:cNvPr>
          <p:cNvSpPr>
            <a:spLocks noGrp="1"/>
          </p:cNvSpPr>
          <p:nvPr>
            <p:ph type="sldNum" sz="quarter" idx="12"/>
          </p:nvPr>
        </p:nvSpPr>
        <p:spPr/>
        <p:txBody>
          <a:bodyPr/>
          <a:lstStyle/>
          <a:p>
            <a:fld id="{F48F5587-75B8-40EC-9304-3C6A3F50CC2C}" type="slidenum">
              <a:rPr lang="en-IN" smtClean="0"/>
              <a:t>‹#›</a:t>
            </a:fld>
            <a:endParaRPr lang="en-IN"/>
          </a:p>
        </p:txBody>
      </p:sp>
    </p:spTree>
    <p:extLst>
      <p:ext uri="{BB962C8B-B14F-4D97-AF65-F5344CB8AC3E}">
        <p14:creationId xmlns:p14="http://schemas.microsoft.com/office/powerpoint/2010/main" val="2745946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4F9C9-316D-40D0-BD9B-44650E663325}"/>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655A760-A101-4B3C-AD91-3FB0DD846B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AA686DE-15C4-423E-861F-F93A6B2D53D5}"/>
              </a:ext>
            </a:extLst>
          </p:cNvPr>
          <p:cNvSpPr>
            <a:spLocks noGrp="1"/>
          </p:cNvSpPr>
          <p:nvPr>
            <p:ph type="dt" sz="half" idx="10"/>
          </p:nvPr>
        </p:nvSpPr>
        <p:spPr/>
        <p:txBody>
          <a:bodyPr/>
          <a:lstStyle/>
          <a:p>
            <a:fld id="{30AEE74E-B595-4F95-9756-F423A70C1A64}" type="datetimeFigureOut">
              <a:rPr lang="en-IN" smtClean="0"/>
              <a:t>17-04-2020</a:t>
            </a:fld>
            <a:endParaRPr lang="en-IN"/>
          </a:p>
        </p:txBody>
      </p:sp>
      <p:sp>
        <p:nvSpPr>
          <p:cNvPr id="5" name="Footer Placeholder 4">
            <a:extLst>
              <a:ext uri="{FF2B5EF4-FFF2-40B4-BE49-F238E27FC236}">
                <a16:creationId xmlns:a16="http://schemas.microsoft.com/office/drawing/2014/main" id="{92DC9A1F-3BC8-4612-B9F1-F1920A28098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11288D0-9201-45F3-AA34-0C6EBB4D172D}"/>
              </a:ext>
            </a:extLst>
          </p:cNvPr>
          <p:cNvSpPr>
            <a:spLocks noGrp="1"/>
          </p:cNvSpPr>
          <p:nvPr>
            <p:ph type="sldNum" sz="quarter" idx="12"/>
          </p:nvPr>
        </p:nvSpPr>
        <p:spPr/>
        <p:txBody>
          <a:bodyPr/>
          <a:lstStyle/>
          <a:p>
            <a:fld id="{F48F5587-75B8-40EC-9304-3C6A3F50CC2C}" type="slidenum">
              <a:rPr lang="en-IN" smtClean="0"/>
              <a:t>‹#›</a:t>
            </a:fld>
            <a:endParaRPr lang="en-IN"/>
          </a:p>
        </p:txBody>
      </p:sp>
    </p:spTree>
    <p:extLst>
      <p:ext uri="{BB962C8B-B14F-4D97-AF65-F5344CB8AC3E}">
        <p14:creationId xmlns:p14="http://schemas.microsoft.com/office/powerpoint/2010/main" val="2937022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429AC69-46B9-4D7E-938B-38F5F548BCA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DC86C277-60EE-43A1-8107-71C5432EAA8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0420F4F-8187-4DE0-8606-BD6EEE2ECE2B}"/>
              </a:ext>
            </a:extLst>
          </p:cNvPr>
          <p:cNvSpPr>
            <a:spLocks noGrp="1"/>
          </p:cNvSpPr>
          <p:nvPr>
            <p:ph type="dt" sz="half" idx="10"/>
          </p:nvPr>
        </p:nvSpPr>
        <p:spPr/>
        <p:txBody>
          <a:bodyPr/>
          <a:lstStyle/>
          <a:p>
            <a:fld id="{30AEE74E-B595-4F95-9756-F423A70C1A64}" type="datetimeFigureOut">
              <a:rPr lang="en-IN" smtClean="0"/>
              <a:t>17-04-2020</a:t>
            </a:fld>
            <a:endParaRPr lang="en-IN"/>
          </a:p>
        </p:txBody>
      </p:sp>
      <p:sp>
        <p:nvSpPr>
          <p:cNvPr id="5" name="Footer Placeholder 4">
            <a:extLst>
              <a:ext uri="{FF2B5EF4-FFF2-40B4-BE49-F238E27FC236}">
                <a16:creationId xmlns:a16="http://schemas.microsoft.com/office/drawing/2014/main" id="{42503311-8447-46B3-B361-DD6BE661190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8121222-77AB-472B-9B10-23403AE447A3}"/>
              </a:ext>
            </a:extLst>
          </p:cNvPr>
          <p:cNvSpPr>
            <a:spLocks noGrp="1"/>
          </p:cNvSpPr>
          <p:nvPr>
            <p:ph type="sldNum" sz="quarter" idx="12"/>
          </p:nvPr>
        </p:nvSpPr>
        <p:spPr/>
        <p:txBody>
          <a:bodyPr/>
          <a:lstStyle/>
          <a:p>
            <a:fld id="{F48F5587-75B8-40EC-9304-3C6A3F50CC2C}" type="slidenum">
              <a:rPr lang="en-IN" smtClean="0"/>
              <a:t>‹#›</a:t>
            </a:fld>
            <a:endParaRPr lang="en-IN"/>
          </a:p>
        </p:txBody>
      </p:sp>
    </p:spTree>
    <p:extLst>
      <p:ext uri="{BB962C8B-B14F-4D97-AF65-F5344CB8AC3E}">
        <p14:creationId xmlns:p14="http://schemas.microsoft.com/office/powerpoint/2010/main" val="4066352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6DE19-E81A-4A1C-9355-D16B18417520}"/>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4AB97FC-A289-44E9-A7DF-957D368320F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935564A-E43C-4745-88D3-6A3E08245EB8}"/>
              </a:ext>
            </a:extLst>
          </p:cNvPr>
          <p:cNvSpPr>
            <a:spLocks noGrp="1"/>
          </p:cNvSpPr>
          <p:nvPr>
            <p:ph type="dt" sz="half" idx="10"/>
          </p:nvPr>
        </p:nvSpPr>
        <p:spPr/>
        <p:txBody>
          <a:bodyPr/>
          <a:lstStyle/>
          <a:p>
            <a:fld id="{30AEE74E-B595-4F95-9756-F423A70C1A64}" type="datetimeFigureOut">
              <a:rPr lang="en-IN" smtClean="0"/>
              <a:t>17-04-2020</a:t>
            </a:fld>
            <a:endParaRPr lang="en-IN"/>
          </a:p>
        </p:txBody>
      </p:sp>
      <p:sp>
        <p:nvSpPr>
          <p:cNvPr id="5" name="Footer Placeholder 4">
            <a:extLst>
              <a:ext uri="{FF2B5EF4-FFF2-40B4-BE49-F238E27FC236}">
                <a16:creationId xmlns:a16="http://schemas.microsoft.com/office/drawing/2014/main" id="{888BEDB7-669D-461C-B414-1D29A98C296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860675D-F575-4620-9933-893E345E0DA4}"/>
              </a:ext>
            </a:extLst>
          </p:cNvPr>
          <p:cNvSpPr>
            <a:spLocks noGrp="1"/>
          </p:cNvSpPr>
          <p:nvPr>
            <p:ph type="sldNum" sz="quarter" idx="12"/>
          </p:nvPr>
        </p:nvSpPr>
        <p:spPr/>
        <p:txBody>
          <a:bodyPr/>
          <a:lstStyle/>
          <a:p>
            <a:fld id="{F48F5587-75B8-40EC-9304-3C6A3F50CC2C}" type="slidenum">
              <a:rPr lang="en-IN" smtClean="0"/>
              <a:t>‹#›</a:t>
            </a:fld>
            <a:endParaRPr lang="en-IN"/>
          </a:p>
        </p:txBody>
      </p:sp>
    </p:spTree>
    <p:extLst>
      <p:ext uri="{BB962C8B-B14F-4D97-AF65-F5344CB8AC3E}">
        <p14:creationId xmlns:p14="http://schemas.microsoft.com/office/powerpoint/2010/main" val="3893731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065FA-88D4-48F4-A537-66C3A1EF666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AA414A9F-FA63-457C-A339-C1446577EC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0743F9-3B1A-4CF7-83A9-F157DA4925A5}"/>
              </a:ext>
            </a:extLst>
          </p:cNvPr>
          <p:cNvSpPr>
            <a:spLocks noGrp="1"/>
          </p:cNvSpPr>
          <p:nvPr>
            <p:ph type="dt" sz="half" idx="10"/>
          </p:nvPr>
        </p:nvSpPr>
        <p:spPr/>
        <p:txBody>
          <a:bodyPr/>
          <a:lstStyle/>
          <a:p>
            <a:fld id="{30AEE74E-B595-4F95-9756-F423A70C1A64}" type="datetimeFigureOut">
              <a:rPr lang="en-IN" smtClean="0"/>
              <a:t>17-04-2020</a:t>
            </a:fld>
            <a:endParaRPr lang="en-IN"/>
          </a:p>
        </p:txBody>
      </p:sp>
      <p:sp>
        <p:nvSpPr>
          <p:cNvPr id="5" name="Footer Placeholder 4">
            <a:extLst>
              <a:ext uri="{FF2B5EF4-FFF2-40B4-BE49-F238E27FC236}">
                <a16:creationId xmlns:a16="http://schemas.microsoft.com/office/drawing/2014/main" id="{68BDD500-B7D2-4207-93D7-8C10763E9BA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B867F14-7913-44C3-BB03-47F538AEE609}"/>
              </a:ext>
            </a:extLst>
          </p:cNvPr>
          <p:cNvSpPr>
            <a:spLocks noGrp="1"/>
          </p:cNvSpPr>
          <p:nvPr>
            <p:ph type="sldNum" sz="quarter" idx="12"/>
          </p:nvPr>
        </p:nvSpPr>
        <p:spPr/>
        <p:txBody>
          <a:bodyPr/>
          <a:lstStyle/>
          <a:p>
            <a:fld id="{F48F5587-75B8-40EC-9304-3C6A3F50CC2C}" type="slidenum">
              <a:rPr lang="en-IN" smtClean="0"/>
              <a:t>‹#›</a:t>
            </a:fld>
            <a:endParaRPr lang="en-IN"/>
          </a:p>
        </p:txBody>
      </p:sp>
    </p:spTree>
    <p:extLst>
      <p:ext uri="{BB962C8B-B14F-4D97-AF65-F5344CB8AC3E}">
        <p14:creationId xmlns:p14="http://schemas.microsoft.com/office/powerpoint/2010/main" val="4163766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5B4777-82DB-4DD5-AFCE-076D99E9582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C7DF6D07-2229-4FD2-A024-A394C5EF5C8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CB36E0CC-EB66-46C9-B041-EF3974DFFC1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39908FCD-2B95-4C0D-AB32-2ABB6EAB4EFF}"/>
              </a:ext>
            </a:extLst>
          </p:cNvPr>
          <p:cNvSpPr>
            <a:spLocks noGrp="1"/>
          </p:cNvSpPr>
          <p:nvPr>
            <p:ph type="dt" sz="half" idx="10"/>
          </p:nvPr>
        </p:nvSpPr>
        <p:spPr/>
        <p:txBody>
          <a:bodyPr/>
          <a:lstStyle/>
          <a:p>
            <a:fld id="{30AEE74E-B595-4F95-9756-F423A70C1A64}" type="datetimeFigureOut">
              <a:rPr lang="en-IN" smtClean="0"/>
              <a:t>17-04-2020</a:t>
            </a:fld>
            <a:endParaRPr lang="en-IN"/>
          </a:p>
        </p:txBody>
      </p:sp>
      <p:sp>
        <p:nvSpPr>
          <p:cNvPr id="6" name="Footer Placeholder 5">
            <a:extLst>
              <a:ext uri="{FF2B5EF4-FFF2-40B4-BE49-F238E27FC236}">
                <a16:creationId xmlns:a16="http://schemas.microsoft.com/office/drawing/2014/main" id="{B1409D3E-E55D-4F87-8F71-946284382C4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783955F-E8EF-4B67-822D-434BDA436D2A}"/>
              </a:ext>
            </a:extLst>
          </p:cNvPr>
          <p:cNvSpPr>
            <a:spLocks noGrp="1"/>
          </p:cNvSpPr>
          <p:nvPr>
            <p:ph type="sldNum" sz="quarter" idx="12"/>
          </p:nvPr>
        </p:nvSpPr>
        <p:spPr/>
        <p:txBody>
          <a:bodyPr/>
          <a:lstStyle/>
          <a:p>
            <a:fld id="{F48F5587-75B8-40EC-9304-3C6A3F50CC2C}" type="slidenum">
              <a:rPr lang="en-IN" smtClean="0"/>
              <a:t>‹#›</a:t>
            </a:fld>
            <a:endParaRPr lang="en-IN"/>
          </a:p>
        </p:txBody>
      </p:sp>
    </p:spTree>
    <p:extLst>
      <p:ext uri="{BB962C8B-B14F-4D97-AF65-F5344CB8AC3E}">
        <p14:creationId xmlns:p14="http://schemas.microsoft.com/office/powerpoint/2010/main" val="3966394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511E2-455A-4C9F-8D6C-D05AAF111827}"/>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D43AC9C8-285B-43B1-8EB4-2938AC69B6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656FBBE-6A48-4519-8A30-547C14E910B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D03C6F4F-78A0-40E4-A3FF-CA3E1F81A4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CFEDDF2-1639-43E8-BF59-4C7B828BCD0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88380F9F-6CBB-4E45-8285-5ACC0A1F4099}"/>
              </a:ext>
            </a:extLst>
          </p:cNvPr>
          <p:cNvSpPr>
            <a:spLocks noGrp="1"/>
          </p:cNvSpPr>
          <p:nvPr>
            <p:ph type="dt" sz="half" idx="10"/>
          </p:nvPr>
        </p:nvSpPr>
        <p:spPr/>
        <p:txBody>
          <a:bodyPr/>
          <a:lstStyle/>
          <a:p>
            <a:fld id="{30AEE74E-B595-4F95-9756-F423A70C1A64}" type="datetimeFigureOut">
              <a:rPr lang="en-IN" smtClean="0"/>
              <a:t>17-04-2020</a:t>
            </a:fld>
            <a:endParaRPr lang="en-IN"/>
          </a:p>
        </p:txBody>
      </p:sp>
      <p:sp>
        <p:nvSpPr>
          <p:cNvPr id="8" name="Footer Placeholder 7">
            <a:extLst>
              <a:ext uri="{FF2B5EF4-FFF2-40B4-BE49-F238E27FC236}">
                <a16:creationId xmlns:a16="http://schemas.microsoft.com/office/drawing/2014/main" id="{2EC085C2-ABD5-4F87-924D-4AB6E0D58CE0}"/>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A7DCFFA7-315A-4601-80D6-BD08EC4446D8}"/>
              </a:ext>
            </a:extLst>
          </p:cNvPr>
          <p:cNvSpPr>
            <a:spLocks noGrp="1"/>
          </p:cNvSpPr>
          <p:nvPr>
            <p:ph type="sldNum" sz="quarter" idx="12"/>
          </p:nvPr>
        </p:nvSpPr>
        <p:spPr/>
        <p:txBody>
          <a:bodyPr/>
          <a:lstStyle/>
          <a:p>
            <a:fld id="{F48F5587-75B8-40EC-9304-3C6A3F50CC2C}" type="slidenum">
              <a:rPr lang="en-IN" smtClean="0"/>
              <a:t>‹#›</a:t>
            </a:fld>
            <a:endParaRPr lang="en-IN"/>
          </a:p>
        </p:txBody>
      </p:sp>
    </p:spTree>
    <p:extLst>
      <p:ext uri="{BB962C8B-B14F-4D97-AF65-F5344CB8AC3E}">
        <p14:creationId xmlns:p14="http://schemas.microsoft.com/office/powerpoint/2010/main" val="1205583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24C4F-119B-41FB-87DA-F368CC77C59A}"/>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522FBC45-F210-4480-B54C-6EF255C81611}"/>
              </a:ext>
            </a:extLst>
          </p:cNvPr>
          <p:cNvSpPr>
            <a:spLocks noGrp="1"/>
          </p:cNvSpPr>
          <p:nvPr>
            <p:ph type="dt" sz="half" idx="10"/>
          </p:nvPr>
        </p:nvSpPr>
        <p:spPr/>
        <p:txBody>
          <a:bodyPr/>
          <a:lstStyle/>
          <a:p>
            <a:fld id="{30AEE74E-B595-4F95-9756-F423A70C1A64}" type="datetimeFigureOut">
              <a:rPr lang="en-IN" smtClean="0"/>
              <a:t>17-04-2020</a:t>
            </a:fld>
            <a:endParaRPr lang="en-IN"/>
          </a:p>
        </p:txBody>
      </p:sp>
      <p:sp>
        <p:nvSpPr>
          <p:cNvPr id="4" name="Footer Placeholder 3">
            <a:extLst>
              <a:ext uri="{FF2B5EF4-FFF2-40B4-BE49-F238E27FC236}">
                <a16:creationId xmlns:a16="http://schemas.microsoft.com/office/drawing/2014/main" id="{94C9DA25-165B-432D-B9AD-A2EB2F620027}"/>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06D4B3C2-50E9-4263-8476-4A1614C81E39}"/>
              </a:ext>
            </a:extLst>
          </p:cNvPr>
          <p:cNvSpPr>
            <a:spLocks noGrp="1"/>
          </p:cNvSpPr>
          <p:nvPr>
            <p:ph type="sldNum" sz="quarter" idx="12"/>
          </p:nvPr>
        </p:nvSpPr>
        <p:spPr/>
        <p:txBody>
          <a:bodyPr/>
          <a:lstStyle/>
          <a:p>
            <a:fld id="{F48F5587-75B8-40EC-9304-3C6A3F50CC2C}" type="slidenum">
              <a:rPr lang="en-IN" smtClean="0"/>
              <a:t>‹#›</a:t>
            </a:fld>
            <a:endParaRPr lang="en-IN"/>
          </a:p>
        </p:txBody>
      </p:sp>
    </p:spTree>
    <p:extLst>
      <p:ext uri="{BB962C8B-B14F-4D97-AF65-F5344CB8AC3E}">
        <p14:creationId xmlns:p14="http://schemas.microsoft.com/office/powerpoint/2010/main" val="1526071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82C4FC-0421-4A20-8F90-364D6C20DF61}"/>
              </a:ext>
            </a:extLst>
          </p:cNvPr>
          <p:cNvSpPr>
            <a:spLocks noGrp="1"/>
          </p:cNvSpPr>
          <p:nvPr>
            <p:ph type="dt" sz="half" idx="10"/>
          </p:nvPr>
        </p:nvSpPr>
        <p:spPr/>
        <p:txBody>
          <a:bodyPr/>
          <a:lstStyle/>
          <a:p>
            <a:fld id="{30AEE74E-B595-4F95-9756-F423A70C1A64}" type="datetimeFigureOut">
              <a:rPr lang="en-IN" smtClean="0"/>
              <a:t>17-04-2020</a:t>
            </a:fld>
            <a:endParaRPr lang="en-IN"/>
          </a:p>
        </p:txBody>
      </p:sp>
      <p:sp>
        <p:nvSpPr>
          <p:cNvPr id="3" name="Footer Placeholder 2">
            <a:extLst>
              <a:ext uri="{FF2B5EF4-FFF2-40B4-BE49-F238E27FC236}">
                <a16:creationId xmlns:a16="http://schemas.microsoft.com/office/drawing/2014/main" id="{CF1C76FC-EC12-4E18-B397-076AD02FC795}"/>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75A01EB3-5B92-4AFD-854C-920E4954C752}"/>
              </a:ext>
            </a:extLst>
          </p:cNvPr>
          <p:cNvSpPr>
            <a:spLocks noGrp="1"/>
          </p:cNvSpPr>
          <p:nvPr>
            <p:ph type="sldNum" sz="quarter" idx="12"/>
          </p:nvPr>
        </p:nvSpPr>
        <p:spPr/>
        <p:txBody>
          <a:bodyPr/>
          <a:lstStyle/>
          <a:p>
            <a:fld id="{F48F5587-75B8-40EC-9304-3C6A3F50CC2C}" type="slidenum">
              <a:rPr lang="en-IN" smtClean="0"/>
              <a:t>‹#›</a:t>
            </a:fld>
            <a:endParaRPr lang="en-IN"/>
          </a:p>
        </p:txBody>
      </p:sp>
    </p:spTree>
    <p:extLst>
      <p:ext uri="{BB962C8B-B14F-4D97-AF65-F5344CB8AC3E}">
        <p14:creationId xmlns:p14="http://schemas.microsoft.com/office/powerpoint/2010/main" val="922179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F7E27-01DC-49B1-B87E-0D9AF9C664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B7EA0EA2-3BD7-4EEE-8D61-078C212408E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DA72C122-7F70-44E7-9B16-C3D3D9F234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2596F8-3070-48B7-8EE5-08DE22C5B695}"/>
              </a:ext>
            </a:extLst>
          </p:cNvPr>
          <p:cNvSpPr>
            <a:spLocks noGrp="1"/>
          </p:cNvSpPr>
          <p:nvPr>
            <p:ph type="dt" sz="half" idx="10"/>
          </p:nvPr>
        </p:nvSpPr>
        <p:spPr/>
        <p:txBody>
          <a:bodyPr/>
          <a:lstStyle/>
          <a:p>
            <a:fld id="{30AEE74E-B595-4F95-9756-F423A70C1A64}" type="datetimeFigureOut">
              <a:rPr lang="en-IN" smtClean="0"/>
              <a:t>17-04-2020</a:t>
            </a:fld>
            <a:endParaRPr lang="en-IN"/>
          </a:p>
        </p:txBody>
      </p:sp>
      <p:sp>
        <p:nvSpPr>
          <p:cNvPr id="6" name="Footer Placeholder 5">
            <a:extLst>
              <a:ext uri="{FF2B5EF4-FFF2-40B4-BE49-F238E27FC236}">
                <a16:creationId xmlns:a16="http://schemas.microsoft.com/office/drawing/2014/main" id="{B9B56BD8-6B26-424F-8C20-B2E5E665A80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D595D96-2CEC-44F1-8ED8-114971C1B140}"/>
              </a:ext>
            </a:extLst>
          </p:cNvPr>
          <p:cNvSpPr>
            <a:spLocks noGrp="1"/>
          </p:cNvSpPr>
          <p:nvPr>
            <p:ph type="sldNum" sz="quarter" idx="12"/>
          </p:nvPr>
        </p:nvSpPr>
        <p:spPr/>
        <p:txBody>
          <a:bodyPr/>
          <a:lstStyle/>
          <a:p>
            <a:fld id="{F48F5587-75B8-40EC-9304-3C6A3F50CC2C}" type="slidenum">
              <a:rPr lang="en-IN" smtClean="0"/>
              <a:t>‹#›</a:t>
            </a:fld>
            <a:endParaRPr lang="en-IN"/>
          </a:p>
        </p:txBody>
      </p:sp>
    </p:spTree>
    <p:extLst>
      <p:ext uri="{BB962C8B-B14F-4D97-AF65-F5344CB8AC3E}">
        <p14:creationId xmlns:p14="http://schemas.microsoft.com/office/powerpoint/2010/main" val="3244032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48D70-ADBB-45DF-9675-2A941BF18D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956FBA5B-344E-467A-A739-C5FF6194C01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6AC2C534-2540-43AD-8BFE-D297651AF8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F995694-AC24-4E0D-9D5B-F104990BB1EF}"/>
              </a:ext>
            </a:extLst>
          </p:cNvPr>
          <p:cNvSpPr>
            <a:spLocks noGrp="1"/>
          </p:cNvSpPr>
          <p:nvPr>
            <p:ph type="dt" sz="half" idx="10"/>
          </p:nvPr>
        </p:nvSpPr>
        <p:spPr/>
        <p:txBody>
          <a:bodyPr/>
          <a:lstStyle/>
          <a:p>
            <a:fld id="{30AEE74E-B595-4F95-9756-F423A70C1A64}" type="datetimeFigureOut">
              <a:rPr lang="en-IN" smtClean="0"/>
              <a:t>17-04-2020</a:t>
            </a:fld>
            <a:endParaRPr lang="en-IN"/>
          </a:p>
        </p:txBody>
      </p:sp>
      <p:sp>
        <p:nvSpPr>
          <p:cNvPr id="6" name="Footer Placeholder 5">
            <a:extLst>
              <a:ext uri="{FF2B5EF4-FFF2-40B4-BE49-F238E27FC236}">
                <a16:creationId xmlns:a16="http://schemas.microsoft.com/office/drawing/2014/main" id="{A0D2AAA9-3C1B-4895-A0BF-BFF77C539A1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ABAC46D-D268-4883-BB43-431A1BBB7395}"/>
              </a:ext>
            </a:extLst>
          </p:cNvPr>
          <p:cNvSpPr>
            <a:spLocks noGrp="1"/>
          </p:cNvSpPr>
          <p:nvPr>
            <p:ph type="sldNum" sz="quarter" idx="12"/>
          </p:nvPr>
        </p:nvSpPr>
        <p:spPr/>
        <p:txBody>
          <a:bodyPr/>
          <a:lstStyle/>
          <a:p>
            <a:fld id="{F48F5587-75B8-40EC-9304-3C6A3F50CC2C}" type="slidenum">
              <a:rPr lang="en-IN" smtClean="0"/>
              <a:t>‹#›</a:t>
            </a:fld>
            <a:endParaRPr lang="en-IN"/>
          </a:p>
        </p:txBody>
      </p:sp>
    </p:spTree>
    <p:extLst>
      <p:ext uri="{BB962C8B-B14F-4D97-AF65-F5344CB8AC3E}">
        <p14:creationId xmlns:p14="http://schemas.microsoft.com/office/powerpoint/2010/main" val="2091600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416A36-A0FF-4D86-B592-4D57C25AF8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BFEFAA68-46B7-4797-9F4F-0A99D5F9F2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4BA91E2-5F9B-4C33-AB32-339DEFE290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AEE74E-B595-4F95-9756-F423A70C1A64}" type="datetimeFigureOut">
              <a:rPr lang="en-IN" smtClean="0"/>
              <a:t>17-04-2020</a:t>
            </a:fld>
            <a:endParaRPr lang="en-IN"/>
          </a:p>
        </p:txBody>
      </p:sp>
      <p:sp>
        <p:nvSpPr>
          <p:cNvPr id="5" name="Footer Placeholder 4">
            <a:extLst>
              <a:ext uri="{FF2B5EF4-FFF2-40B4-BE49-F238E27FC236}">
                <a16:creationId xmlns:a16="http://schemas.microsoft.com/office/drawing/2014/main" id="{CA7B9BA9-239C-49B1-9A96-32ABA71D54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2D538F95-8FAA-4DC6-BAFD-DD75038537E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8F5587-75B8-40EC-9304-3C6A3F50CC2C}" type="slidenum">
              <a:rPr lang="en-IN" smtClean="0"/>
              <a:t>‹#›</a:t>
            </a:fld>
            <a:endParaRPr lang="en-IN"/>
          </a:p>
        </p:txBody>
      </p:sp>
    </p:spTree>
    <p:extLst>
      <p:ext uri="{BB962C8B-B14F-4D97-AF65-F5344CB8AC3E}">
        <p14:creationId xmlns:p14="http://schemas.microsoft.com/office/powerpoint/2010/main" val="17348467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5F216-5ECD-4EFC-9E36-3C63F9717E25}"/>
              </a:ext>
            </a:extLst>
          </p:cNvPr>
          <p:cNvSpPr>
            <a:spLocks noGrp="1"/>
          </p:cNvSpPr>
          <p:nvPr>
            <p:ph type="ctrTitle"/>
          </p:nvPr>
        </p:nvSpPr>
        <p:spPr>
          <a:xfrm>
            <a:off x="1524000" y="1122363"/>
            <a:ext cx="9144000" cy="1658415"/>
          </a:xfrm>
        </p:spPr>
        <p:txBody>
          <a:bodyPr>
            <a:normAutofit/>
          </a:bodyPr>
          <a:lstStyle/>
          <a:p>
            <a:r>
              <a:rPr lang="en-IN" sz="5400" dirty="0">
                <a:solidFill>
                  <a:srgbClr val="FF0000"/>
                </a:solidFill>
              </a:rPr>
              <a:t>MASTER OF COMPUTER APPLICATION(MCA)</a:t>
            </a:r>
          </a:p>
        </p:txBody>
      </p:sp>
      <p:sp>
        <p:nvSpPr>
          <p:cNvPr id="3" name="Subtitle 2">
            <a:extLst>
              <a:ext uri="{FF2B5EF4-FFF2-40B4-BE49-F238E27FC236}">
                <a16:creationId xmlns:a16="http://schemas.microsoft.com/office/drawing/2014/main" id="{8919B7E8-7CBD-4FFC-AB42-47FB5C1DC742}"/>
              </a:ext>
            </a:extLst>
          </p:cNvPr>
          <p:cNvSpPr>
            <a:spLocks noGrp="1"/>
          </p:cNvSpPr>
          <p:nvPr>
            <p:ph type="subTitle" idx="1"/>
          </p:nvPr>
        </p:nvSpPr>
        <p:spPr>
          <a:xfrm>
            <a:off x="613775" y="2780778"/>
            <a:ext cx="10885118" cy="3870543"/>
          </a:xfrm>
        </p:spPr>
        <p:txBody>
          <a:bodyPr>
            <a:normAutofit fontScale="70000" lnSpcReduction="20000"/>
          </a:bodyPr>
          <a:lstStyle/>
          <a:p>
            <a:pPr fontAlgn="base"/>
            <a:r>
              <a:rPr lang="en-US" dirty="0"/>
              <a:t>Master of Computer Application (MCA) is a master degree course in PC applications. With the fast development of IT industry in India, the request of PC proficient is expanding step by step. This expanding development of IT industry has made a considerable measure of chances for the PC post-graduates.</a:t>
            </a:r>
            <a:br>
              <a:rPr lang="en-US" dirty="0"/>
            </a:br>
            <a:r>
              <a:rPr lang="en-US" sz="4500" dirty="0">
                <a:solidFill>
                  <a:srgbClr val="00B0F0"/>
                </a:solidFill>
              </a:rPr>
              <a:t>Impact on Career</a:t>
            </a:r>
          </a:p>
          <a:p>
            <a:pPr fontAlgn="base"/>
            <a:r>
              <a:rPr lang="en-US" dirty="0"/>
              <a:t>With the fast development of IT industry in India, the request of PC proficient is expanding step by step. This expanding development of IT industry has made a considerable measure of chances for the PC post-graduates.</a:t>
            </a:r>
          </a:p>
          <a:p>
            <a:pPr fontAlgn="base"/>
            <a:br>
              <a:rPr lang="en-US" dirty="0"/>
            </a:br>
            <a:r>
              <a:rPr lang="en-US" dirty="0"/>
              <a:t>Master of Computer Application (MCA) is one of the prevalent courses among the students who need to make their vocation in the IT (Information Technology) field. The length of the course is 3 years . It includes the subjects like database, organizing, information structure, center programming dialects like "C" and 'java'. This course gives a ton of chances to the students who are keen on PC field and needs to work in the IT area as developer or programming designer. To get finish learning about the course and vocation scope, you can experience this article</a:t>
            </a:r>
          </a:p>
          <a:p>
            <a:pPr fontAlgn="base"/>
            <a:r>
              <a:rPr lang="en-US" sz="4500" dirty="0">
                <a:solidFill>
                  <a:srgbClr val="00B0F0"/>
                </a:solidFill>
              </a:rPr>
              <a:t>UNIVERSITY</a:t>
            </a:r>
          </a:p>
          <a:p>
            <a:pPr fontAlgn="base"/>
            <a:r>
              <a:rPr lang="en-US" dirty="0"/>
              <a:t>MCA course is under SWAMI VIVEKANANADA SUBHARTI UNIVESRSITY approved by UGC &amp; DEB</a:t>
            </a:r>
          </a:p>
          <a:p>
            <a:endParaRPr lang="en-IN" dirty="0"/>
          </a:p>
        </p:txBody>
      </p:sp>
    </p:spTree>
    <p:extLst>
      <p:ext uri="{BB962C8B-B14F-4D97-AF65-F5344CB8AC3E}">
        <p14:creationId xmlns:p14="http://schemas.microsoft.com/office/powerpoint/2010/main" val="295420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6FD32-FBD7-4BB8-857B-B8D0886A873B}"/>
              </a:ext>
            </a:extLst>
          </p:cNvPr>
          <p:cNvSpPr>
            <a:spLocks noGrp="1"/>
          </p:cNvSpPr>
          <p:nvPr>
            <p:ph type="ctrTitle"/>
          </p:nvPr>
        </p:nvSpPr>
        <p:spPr/>
        <p:txBody>
          <a:bodyPr/>
          <a:lstStyle/>
          <a:p>
            <a:r>
              <a:rPr lang="en-IN" dirty="0">
                <a:solidFill>
                  <a:srgbClr val="FF0000"/>
                </a:solidFill>
              </a:rPr>
              <a:t>ELIGIBILITY</a:t>
            </a:r>
          </a:p>
        </p:txBody>
      </p:sp>
      <p:sp>
        <p:nvSpPr>
          <p:cNvPr id="3" name="Subtitle 2">
            <a:extLst>
              <a:ext uri="{FF2B5EF4-FFF2-40B4-BE49-F238E27FC236}">
                <a16:creationId xmlns:a16="http://schemas.microsoft.com/office/drawing/2014/main" id="{F18E0B15-6EA9-45A4-BD8D-AAC2DB8BDA3A}"/>
              </a:ext>
            </a:extLst>
          </p:cNvPr>
          <p:cNvSpPr>
            <a:spLocks noGrp="1"/>
          </p:cNvSpPr>
          <p:nvPr>
            <p:ph type="subTitle" idx="1"/>
          </p:nvPr>
        </p:nvSpPr>
        <p:spPr/>
        <p:txBody>
          <a:bodyPr>
            <a:normAutofit/>
          </a:bodyPr>
          <a:lstStyle/>
          <a:p>
            <a:r>
              <a:rPr lang="en-IN" sz="3600" dirty="0"/>
              <a:t>Graduation with mathematics or equivalent.(</a:t>
            </a:r>
            <a:r>
              <a:rPr lang="en-IN" dirty="0"/>
              <a:t>The students who have not pursued Mathematics as a distinct subject, are required to pass the qualifying examination</a:t>
            </a:r>
            <a:r>
              <a:rPr lang="en-IN" sz="3600" dirty="0"/>
              <a:t>)</a:t>
            </a:r>
          </a:p>
        </p:txBody>
      </p:sp>
    </p:spTree>
    <p:extLst>
      <p:ext uri="{BB962C8B-B14F-4D97-AF65-F5344CB8AC3E}">
        <p14:creationId xmlns:p14="http://schemas.microsoft.com/office/powerpoint/2010/main" val="1703411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F3A0D-078B-406E-94E4-A2EAC5461573}"/>
              </a:ext>
            </a:extLst>
          </p:cNvPr>
          <p:cNvSpPr>
            <a:spLocks noGrp="1"/>
          </p:cNvSpPr>
          <p:nvPr>
            <p:ph type="ctrTitle"/>
          </p:nvPr>
        </p:nvSpPr>
        <p:spPr/>
        <p:txBody>
          <a:bodyPr>
            <a:normAutofit/>
          </a:bodyPr>
          <a:lstStyle/>
          <a:p>
            <a:r>
              <a:rPr lang="en-IN" dirty="0">
                <a:solidFill>
                  <a:srgbClr val="FF0000"/>
                </a:solidFill>
              </a:rPr>
              <a:t>UNIVERSITY</a:t>
            </a:r>
            <a:br>
              <a:rPr lang="en-IN" dirty="0"/>
            </a:br>
            <a:endParaRPr lang="en-IN" sz="3100" dirty="0"/>
          </a:p>
        </p:txBody>
      </p:sp>
      <p:sp>
        <p:nvSpPr>
          <p:cNvPr id="3" name="Subtitle 2">
            <a:extLst>
              <a:ext uri="{FF2B5EF4-FFF2-40B4-BE49-F238E27FC236}">
                <a16:creationId xmlns:a16="http://schemas.microsoft.com/office/drawing/2014/main" id="{E1141F05-F9CD-45EE-A9AD-8C40BFDA060D}"/>
              </a:ext>
            </a:extLst>
          </p:cNvPr>
          <p:cNvSpPr>
            <a:spLocks noGrp="1"/>
          </p:cNvSpPr>
          <p:nvPr>
            <p:ph type="subTitle" idx="1"/>
          </p:nvPr>
        </p:nvSpPr>
        <p:spPr>
          <a:xfrm>
            <a:off x="1523999" y="3602037"/>
            <a:ext cx="8822499" cy="1245536"/>
          </a:xfrm>
        </p:spPr>
        <p:txBody>
          <a:bodyPr>
            <a:normAutofit fontScale="85000" lnSpcReduction="20000"/>
          </a:bodyPr>
          <a:lstStyle/>
          <a:p>
            <a:r>
              <a:rPr lang="en-US" dirty="0"/>
              <a:t>MCA course is under SWAMI VIVEKANANADA SUBHARTI UNIVESRSITY approved by UGC &amp; DEB</a:t>
            </a:r>
          </a:p>
          <a:p>
            <a:r>
              <a:rPr lang="en-IN" dirty="0">
                <a:solidFill>
                  <a:srgbClr val="FF0000"/>
                </a:solidFill>
              </a:rPr>
              <a:t>DUARATION</a:t>
            </a:r>
          </a:p>
          <a:p>
            <a:r>
              <a:rPr lang="en-IN" dirty="0"/>
              <a:t>3YEARS (YEARLY EXAMINATION)</a:t>
            </a:r>
          </a:p>
          <a:p>
            <a:endParaRPr lang="en-US" dirty="0"/>
          </a:p>
          <a:p>
            <a:endParaRPr lang="en-IN" dirty="0"/>
          </a:p>
        </p:txBody>
      </p:sp>
    </p:spTree>
    <p:extLst>
      <p:ext uri="{BB962C8B-B14F-4D97-AF65-F5344CB8AC3E}">
        <p14:creationId xmlns:p14="http://schemas.microsoft.com/office/powerpoint/2010/main" val="514046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0A70D-EA6B-4679-AB9F-3F2DD6C6353A}"/>
              </a:ext>
            </a:extLst>
          </p:cNvPr>
          <p:cNvSpPr>
            <a:spLocks noGrp="1"/>
          </p:cNvSpPr>
          <p:nvPr>
            <p:ph type="title"/>
          </p:nvPr>
        </p:nvSpPr>
        <p:spPr/>
        <p:txBody>
          <a:bodyPr/>
          <a:lstStyle/>
          <a:p>
            <a:r>
              <a:rPr lang="en-IN" dirty="0">
                <a:solidFill>
                  <a:srgbClr val="FF0000"/>
                </a:solidFill>
              </a:rPr>
              <a:t>SAMPLE MARKSHEET &amp; HALL TICKET</a:t>
            </a:r>
          </a:p>
        </p:txBody>
      </p:sp>
      <p:graphicFrame>
        <p:nvGraphicFramePr>
          <p:cNvPr id="9" name="Content Placeholder 8">
            <a:extLst>
              <a:ext uri="{FF2B5EF4-FFF2-40B4-BE49-F238E27FC236}">
                <a16:creationId xmlns:a16="http://schemas.microsoft.com/office/drawing/2014/main" id="{5E702C39-5913-4F91-814C-0A36EAE79DFA}"/>
              </a:ext>
            </a:extLst>
          </p:cNvPr>
          <p:cNvGraphicFramePr>
            <a:graphicFrameLocks noGrp="1" noChangeAspect="1"/>
          </p:cNvGraphicFramePr>
          <p:nvPr>
            <p:ph sz="half" idx="2"/>
            <p:extLst>
              <p:ext uri="{D42A27DB-BD31-4B8C-83A1-F6EECF244321}">
                <p14:modId xmlns:p14="http://schemas.microsoft.com/office/powerpoint/2010/main" val="4132228016"/>
              </p:ext>
            </p:extLst>
          </p:nvPr>
        </p:nvGraphicFramePr>
        <p:xfrm>
          <a:off x="5824603" y="2373529"/>
          <a:ext cx="4784942" cy="2592172"/>
        </p:xfrm>
        <a:graphic>
          <a:graphicData uri="http://schemas.openxmlformats.org/presentationml/2006/ole">
            <mc:AlternateContent xmlns:mc="http://schemas.openxmlformats.org/markup-compatibility/2006">
              <mc:Choice xmlns:v="urn:schemas-microsoft-com:vml" Requires="v">
                <p:oleObj spid="_x0000_s1042" name="Packager Shell Object" showAsIcon="1" r:id="rId3" imgW="952920" imgH="478800" progId="Package">
                  <p:embed/>
                </p:oleObj>
              </mc:Choice>
              <mc:Fallback>
                <p:oleObj name="Packager Shell Object" showAsIcon="1" r:id="rId3" imgW="952920" imgH="478800" progId="Package">
                  <p:embed/>
                  <p:pic>
                    <p:nvPicPr>
                      <p:cNvPr id="0" name=""/>
                      <p:cNvPicPr/>
                      <p:nvPr/>
                    </p:nvPicPr>
                    <p:blipFill>
                      <a:blip r:embed="rId4"/>
                      <a:stretch>
                        <a:fillRect/>
                      </a:stretch>
                    </p:blipFill>
                    <p:spPr>
                      <a:xfrm>
                        <a:off x="5824603" y="2373529"/>
                        <a:ext cx="4784942" cy="2592172"/>
                      </a:xfrm>
                      <a:prstGeom prst="rect">
                        <a:avLst/>
                      </a:prstGeom>
                    </p:spPr>
                  </p:pic>
                </p:oleObj>
              </mc:Fallback>
            </mc:AlternateContent>
          </a:graphicData>
        </a:graphic>
      </p:graphicFrame>
      <p:graphicFrame>
        <p:nvGraphicFramePr>
          <p:cNvPr id="5" name="Content Placeholder 4">
            <a:extLst>
              <a:ext uri="{FF2B5EF4-FFF2-40B4-BE49-F238E27FC236}">
                <a16:creationId xmlns:a16="http://schemas.microsoft.com/office/drawing/2014/main" id="{069A8C3B-F228-4131-BBDC-E29B99916578}"/>
              </a:ext>
            </a:extLst>
          </p:cNvPr>
          <p:cNvGraphicFramePr>
            <a:graphicFrameLocks noGrp="1" noChangeAspect="1"/>
          </p:cNvGraphicFramePr>
          <p:nvPr>
            <p:ph sz="half" idx="1"/>
            <p:extLst>
              <p:ext uri="{D42A27DB-BD31-4B8C-83A1-F6EECF244321}">
                <p14:modId xmlns:p14="http://schemas.microsoft.com/office/powerpoint/2010/main" val="2448459346"/>
              </p:ext>
            </p:extLst>
          </p:nvPr>
        </p:nvGraphicFramePr>
        <p:xfrm>
          <a:off x="513568" y="2480153"/>
          <a:ext cx="5311036" cy="2485547"/>
        </p:xfrm>
        <a:graphic>
          <a:graphicData uri="http://schemas.openxmlformats.org/presentationml/2006/ole">
            <mc:AlternateContent xmlns:mc="http://schemas.openxmlformats.org/markup-compatibility/2006">
              <mc:Choice xmlns:v="urn:schemas-microsoft-com:vml" Requires="v">
                <p:oleObj spid="_x0000_s1043" name="Packager Shell Object" showAsIcon="1" r:id="rId5" imgW="1287720" imgH="478800" progId="Package">
                  <p:embed/>
                </p:oleObj>
              </mc:Choice>
              <mc:Fallback>
                <p:oleObj name="Packager Shell Object" showAsIcon="1" r:id="rId5" imgW="1287720" imgH="478800" progId="Package">
                  <p:embed/>
                  <p:pic>
                    <p:nvPicPr>
                      <p:cNvPr id="0" name=""/>
                      <p:cNvPicPr/>
                      <p:nvPr/>
                    </p:nvPicPr>
                    <p:blipFill>
                      <a:blip r:embed="rId6"/>
                      <a:stretch>
                        <a:fillRect/>
                      </a:stretch>
                    </p:blipFill>
                    <p:spPr>
                      <a:xfrm>
                        <a:off x="513568" y="2480153"/>
                        <a:ext cx="5311036" cy="2485547"/>
                      </a:xfrm>
                      <a:prstGeom prst="rect">
                        <a:avLst/>
                      </a:prstGeom>
                    </p:spPr>
                  </p:pic>
                </p:oleObj>
              </mc:Fallback>
            </mc:AlternateContent>
          </a:graphicData>
        </a:graphic>
      </p:graphicFrame>
    </p:spTree>
    <p:extLst>
      <p:ext uri="{BB962C8B-B14F-4D97-AF65-F5344CB8AC3E}">
        <p14:creationId xmlns:p14="http://schemas.microsoft.com/office/powerpoint/2010/main" val="10520440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TotalTime>
  <Words>281</Words>
  <Application>Microsoft Office PowerPoint</Application>
  <PresentationFormat>Widescreen</PresentationFormat>
  <Paragraphs>13</Paragraphs>
  <Slides>4</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4</vt:i4>
      </vt:variant>
    </vt:vector>
  </HeadingPairs>
  <TitlesOfParts>
    <vt:vector size="9" baseType="lpstr">
      <vt:lpstr>Arial</vt:lpstr>
      <vt:lpstr>Calibri</vt:lpstr>
      <vt:lpstr>Calibri Light</vt:lpstr>
      <vt:lpstr>Office Theme</vt:lpstr>
      <vt:lpstr>Packager Shell Object</vt:lpstr>
      <vt:lpstr>MASTER OF COMPUTER APPLICATION(MCA)</vt:lpstr>
      <vt:lpstr>ELIGIBILITY</vt:lpstr>
      <vt:lpstr>UNIVERSITY </vt:lpstr>
      <vt:lpstr>SAMPLE MARKSHEET &amp; HALL TICKET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BACHELOR OF ARTS(BA)</dc:title>
  <dc:creator>sudhansu sekhar sundaray</dc:creator>
  <cp:lastModifiedBy>sudhansu sekhar sundaray</cp:lastModifiedBy>
  <cp:revision>11</cp:revision>
  <dcterms:created xsi:type="dcterms:W3CDTF">2020-04-16T14:37:22Z</dcterms:created>
  <dcterms:modified xsi:type="dcterms:W3CDTF">2020-04-17T13:04:17Z</dcterms:modified>
</cp:coreProperties>
</file>