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64" autoAdjust="0"/>
  </p:normalViewPr>
  <p:slideViewPr>
    <p:cSldViewPr snapToGrid="0">
      <p:cViewPr varScale="1">
        <p:scale>
          <a:sx n="58" d="100"/>
          <a:sy n="58" d="100"/>
        </p:scale>
        <p:origin x="240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3C91DAB-37BC-4E46-A3D7-04BC7C70A942}"/>
              </a:ext>
            </a:extLst>
          </p:cNvPr>
          <p:cNvSpPr/>
          <p:nvPr/>
        </p:nvSpPr>
        <p:spPr>
          <a:xfrm>
            <a:off x="2302524" y="3244334"/>
            <a:ext cx="78990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MASTER OF COMMERCE(</a:t>
            </a:r>
            <a:r>
              <a:rPr lang="en-IN" sz="4000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M.Com</a:t>
            </a:r>
            <a:r>
              <a:rPr lang="en-IN" sz="4000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)</a:t>
            </a:r>
            <a:endParaRPr lang="en-IN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9573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GRADUATION WITH COMMERCE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2 YEARS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 err="1"/>
              <a:t>M.Com</a:t>
            </a:r>
            <a:r>
              <a:rPr lang="en-US" dirty="0"/>
              <a:t>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63020985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0569184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43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Calibri Light</vt:lpstr>
      <vt:lpstr>Office Theme</vt:lpstr>
      <vt:lpstr>Packager Shell Object</vt:lpstr>
      <vt:lpstr>PowerPoint Presentation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10</cp:revision>
  <dcterms:created xsi:type="dcterms:W3CDTF">2020-04-16T14:37:22Z</dcterms:created>
  <dcterms:modified xsi:type="dcterms:W3CDTF">2020-04-17T13:07:42Z</dcterms:modified>
</cp:coreProperties>
</file>