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F216-5ECD-4EFC-9E36-3C63F9717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MASTER OF ARTS(M.A)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B7E8-7CBD-4FFC-AB42-47FB5C1DC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74202"/>
          </a:xfrm>
        </p:spPr>
        <p:txBody>
          <a:bodyPr/>
          <a:lstStyle/>
          <a:p>
            <a:r>
              <a:rPr lang="en-IN" dirty="0"/>
              <a:t>IN </a:t>
            </a:r>
          </a:p>
          <a:p>
            <a:r>
              <a:rPr lang="en-IN" sz="2800" dirty="0"/>
              <a:t>HINDI, ENGLISH, SOCIOLOGY, POLITICAL SCIENCE,  HISTORY,  PUBLIC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29542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GRADUATION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2YEARS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/>
              <a:t>M.A </a:t>
            </a:r>
            <a:r>
              <a:rPr lang="en-US" dirty="0"/>
              <a:t>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63020985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0569184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54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MASTER OF ARTS(M.A)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8</cp:revision>
  <dcterms:created xsi:type="dcterms:W3CDTF">2020-04-16T14:37:22Z</dcterms:created>
  <dcterms:modified xsi:type="dcterms:W3CDTF">2020-04-22T14:22:03Z</dcterms:modified>
</cp:coreProperties>
</file>