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ShowLst>
    <p:custShow name="Custom Show 1" id="0">
      <p:sldLst>
        <p:sld r:id="rId7"/>
        <p:sld r:id="rId2"/>
        <p:sld r:id="rId3"/>
        <p:sld r:id="rId4"/>
        <p:sld r:id="rId5"/>
        <p:sld r:id="rId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4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0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4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25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74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93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19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41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9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4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84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62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67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8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91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6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1E9B-E565-412C-9A9F-EFB907FADFDB}" type="datetimeFigureOut">
              <a:rPr lang="en-IN" smtClean="0"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E196BE-0C4C-41ED-B32C-012619CBEE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60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E87B-8855-4ECE-82A5-95407140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B.Ed.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00B50-EC84-4E03-B843-0A96AA5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32367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rgbClr val="FF0000"/>
                </a:solidFill>
              </a:rPr>
              <a:t>BACHELOR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79311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67FC-8F61-4FDF-A4BD-A01A3D5D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3</a:t>
            </a:r>
            <a:r>
              <a:rPr lang="en-IN" baseline="30000" dirty="0">
                <a:solidFill>
                  <a:srgbClr val="00B0F0"/>
                </a:solidFill>
              </a:rPr>
              <a:t>rd</a:t>
            </a:r>
            <a:r>
              <a:rPr lang="en-IN" dirty="0">
                <a:solidFill>
                  <a:srgbClr val="00B0F0"/>
                </a:solidFill>
              </a:rPr>
              <a:t> and 4</a:t>
            </a:r>
            <a:r>
              <a:rPr lang="en-IN" baseline="30000" dirty="0">
                <a:solidFill>
                  <a:srgbClr val="00B0F0"/>
                </a:solidFill>
              </a:rPr>
              <a:t>th</a:t>
            </a:r>
            <a:r>
              <a:rPr lang="en-IN" dirty="0">
                <a:solidFill>
                  <a:srgbClr val="00B0F0"/>
                </a:solidFill>
              </a:rPr>
              <a:t> Semester B.E d Marksheets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4BCDAE-C498-4A8A-8BC6-A5599A4C6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11" y="2160588"/>
            <a:ext cx="2670765" cy="38814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685B15-3F89-4511-8412-5EFCA11E6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14" y="2160588"/>
            <a:ext cx="2804071" cy="3881437"/>
          </a:xfrm>
        </p:spPr>
      </p:pic>
    </p:spTree>
    <p:extLst>
      <p:ext uri="{BB962C8B-B14F-4D97-AF65-F5344CB8AC3E}">
        <p14:creationId xmlns:p14="http://schemas.microsoft.com/office/powerpoint/2010/main" val="414444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C76A-1ED4-4DD2-B2FB-CFDD77CB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</a:t>
            </a:r>
            <a:r>
              <a:rPr lang="en-IN" dirty="0">
                <a:solidFill>
                  <a:srgbClr val="00B0F0"/>
                </a:solidFill>
              </a:rPr>
              <a:t> B.E d Provisional Certificate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AE164-9440-40B0-A9DF-8A1F553FA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7" y="2160588"/>
            <a:ext cx="2723184" cy="3881437"/>
          </a:xfrm>
        </p:spPr>
      </p:pic>
    </p:spTree>
    <p:extLst>
      <p:ext uri="{BB962C8B-B14F-4D97-AF65-F5344CB8AC3E}">
        <p14:creationId xmlns:p14="http://schemas.microsoft.com/office/powerpoint/2010/main" val="150165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D75A-3041-46CB-8E7B-0F02E181F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A00C-16D9-442B-9DFD-93E64F104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000" b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B.Ed</a:t>
            </a:r>
            <a:r>
              <a:rPr lang="en-IN" sz="2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course is under ACHARYA NAGARJUNA UNIVERSITY(A.P)</a:t>
            </a:r>
          </a:p>
        </p:txBody>
      </p:sp>
    </p:spTree>
    <p:extLst>
      <p:ext uri="{BB962C8B-B14F-4D97-AF65-F5344CB8AC3E}">
        <p14:creationId xmlns:p14="http://schemas.microsoft.com/office/powerpoint/2010/main" val="308507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06FD-63B1-4540-AB71-C2C09CBFC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APPROVAL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8AC50-7BBE-4DED-8B96-4B3130EFD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Acharya Nagarjuna University(State Govt. University) is a NACC A grade university ,approved by UGC &amp; NCTE &amp; equivalent to Govt. of Odisha.</a:t>
            </a:r>
          </a:p>
        </p:txBody>
      </p:sp>
    </p:spTree>
    <p:extLst>
      <p:ext uri="{BB962C8B-B14F-4D97-AF65-F5344CB8AC3E}">
        <p14:creationId xmlns:p14="http://schemas.microsoft.com/office/powerpoint/2010/main" val="148001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39C5-5D10-4ED0-8AC4-C29CCD9D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19760"/>
            <a:ext cx="7766936" cy="141224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B7FEB-4B06-4467-A363-B53E90344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23441"/>
            <a:ext cx="8094134" cy="3982720"/>
          </a:xfrm>
        </p:spPr>
        <p:txBody>
          <a:bodyPr>
            <a:normAutofit fontScale="40000" lnSpcReduction="20000"/>
          </a:bodyPr>
          <a:lstStyle/>
          <a:p>
            <a:r>
              <a:rPr lang="en-IN" sz="8000" dirty="0">
                <a:solidFill>
                  <a:srgbClr val="00B050"/>
                </a:solidFill>
              </a:rPr>
              <a:t>--50% IN AGGREGATE IN GRADUATION OR EQUIVALENT(FOR GENERAL CANDIDATES)</a:t>
            </a:r>
          </a:p>
          <a:p>
            <a:r>
              <a:rPr lang="en-IN" sz="8000" dirty="0">
                <a:solidFill>
                  <a:srgbClr val="FFC000"/>
                </a:solidFill>
              </a:rPr>
              <a:t>--45% IN AGGREGATE IN GRADUATION OR EQUIVALENT(FOR OBC CANDIDATES)</a:t>
            </a:r>
          </a:p>
          <a:p>
            <a:r>
              <a:rPr lang="en-IN" sz="8000" dirty="0">
                <a:solidFill>
                  <a:srgbClr val="C00000"/>
                </a:solidFill>
              </a:rPr>
              <a:t>--40% IN AGGREGATE IN GRADUATION OR EQUIVALENT(FOR ST/SC CANDIDATES)</a:t>
            </a:r>
          </a:p>
          <a:p>
            <a:endParaRPr lang="en-IN" dirty="0">
              <a:solidFill>
                <a:srgbClr val="C00000"/>
              </a:solidFill>
            </a:endParaRP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75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C1F2-553B-49A3-A9A8-66B3955C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COURSE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98812-A2C6-4EC1-B988-743B12CFF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58" y="2160588"/>
            <a:ext cx="2559322" cy="3881437"/>
          </a:xfrm>
        </p:spPr>
      </p:pic>
    </p:spTree>
    <p:extLst>
      <p:ext uri="{BB962C8B-B14F-4D97-AF65-F5344CB8AC3E}">
        <p14:creationId xmlns:p14="http://schemas.microsoft.com/office/powerpoint/2010/main" val="311213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0C68-066F-4B49-993D-DF74C9DD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B.Ed. COURSE CONTENTS</a:t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(</a:t>
            </a:r>
            <a:r>
              <a:rPr lang="en-IN" sz="2800" dirty="0" err="1">
                <a:solidFill>
                  <a:srgbClr val="FF0000"/>
                </a:solidFill>
              </a:rPr>
              <a:t>semesterwise</a:t>
            </a:r>
            <a:r>
              <a:rPr lang="en-IN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279FAC-9EB9-4355-B37F-2536B0701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03" y="2160588"/>
            <a:ext cx="2532031" cy="3881437"/>
          </a:xfrm>
        </p:spPr>
      </p:pic>
    </p:spTree>
    <p:extLst>
      <p:ext uri="{BB962C8B-B14F-4D97-AF65-F5344CB8AC3E}">
        <p14:creationId xmlns:p14="http://schemas.microsoft.com/office/powerpoint/2010/main" val="110213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1DA0-9BDB-4BC7-A467-9E676FA9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COURSE DETAIL</a:t>
            </a: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DURATION -2 YEARS (04 SEMESTERS)</a:t>
            </a:r>
            <a:br>
              <a:rPr lang="en-I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TOTAL MARKS- 2200</a:t>
            </a:r>
            <a:br>
              <a:rPr lang="en-I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THEORY MARKS—880</a:t>
            </a:r>
            <a:br>
              <a:rPr lang="en-I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OTHER MARKS – 1320</a:t>
            </a:r>
            <a:br>
              <a:rPr lang="en-I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Other marks include </a:t>
            </a:r>
            <a:r>
              <a:rPr lang="en-IN" sz="2700" dirty="0" err="1">
                <a:solidFill>
                  <a:schemeClr val="accent4">
                    <a:lumMod val="75000"/>
                  </a:schemeClr>
                </a:solidFill>
              </a:rPr>
              <a:t>practical,internal,teaching</a:t>
            </a:r>
            <a:r>
              <a:rPr lang="en-IN" sz="27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137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14C9-42E6-43B7-B728-FC6AFB32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	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EQUIVALENCY LETTER (</a:t>
            </a:r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UTKAL UNIVERSITY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2F4762-13A2-4566-A725-F89E77D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84" y="2160588"/>
            <a:ext cx="2723070" cy="3881437"/>
          </a:xfrm>
        </p:spPr>
      </p:pic>
    </p:spTree>
    <p:extLst>
      <p:ext uri="{BB962C8B-B14F-4D97-AF65-F5344CB8AC3E}">
        <p14:creationId xmlns:p14="http://schemas.microsoft.com/office/powerpoint/2010/main" val="26019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E156-E1EB-43AB-BE0D-FC3FF7C7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1</a:t>
            </a:r>
            <a:r>
              <a:rPr lang="en-IN" baseline="30000" dirty="0">
                <a:solidFill>
                  <a:srgbClr val="00B0F0"/>
                </a:solidFill>
              </a:rPr>
              <a:t>st</a:t>
            </a:r>
            <a:r>
              <a:rPr lang="en-IN" dirty="0">
                <a:solidFill>
                  <a:srgbClr val="00B0F0"/>
                </a:solidFill>
              </a:rPr>
              <a:t> and 2</a:t>
            </a:r>
            <a:r>
              <a:rPr lang="en-IN" baseline="30000" dirty="0">
                <a:solidFill>
                  <a:srgbClr val="00B0F0"/>
                </a:solidFill>
              </a:rPr>
              <a:t>nd</a:t>
            </a:r>
            <a:r>
              <a:rPr lang="en-IN" dirty="0">
                <a:solidFill>
                  <a:srgbClr val="00B0F0"/>
                </a:solidFill>
              </a:rPr>
              <a:t> Semester B.E d marksheets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2A547-1D81-41A0-8BE8-B228235A4D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93" y="2160588"/>
            <a:ext cx="2798401" cy="38814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CF7B82-FAB2-4440-A24B-EEBDDD3BE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64" y="2160588"/>
            <a:ext cx="2584971" cy="3881437"/>
          </a:xfrm>
        </p:spPr>
      </p:pic>
    </p:spTree>
    <p:extLst>
      <p:ext uri="{BB962C8B-B14F-4D97-AF65-F5344CB8AC3E}">
        <p14:creationId xmlns:p14="http://schemas.microsoft.com/office/powerpoint/2010/main" val="27431761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181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Aharoni</vt:lpstr>
      <vt:lpstr>Arial</vt:lpstr>
      <vt:lpstr>Trebuchet MS</vt:lpstr>
      <vt:lpstr>Wingdings 3</vt:lpstr>
      <vt:lpstr>Facet</vt:lpstr>
      <vt:lpstr>B.Ed.</vt:lpstr>
      <vt:lpstr>UNIVERSITY</vt:lpstr>
      <vt:lpstr>APPROVAL</vt:lpstr>
      <vt:lpstr>ELIGIBILITY</vt:lpstr>
      <vt:lpstr>COURSE INFORMATION</vt:lpstr>
      <vt:lpstr>B.Ed. COURSE CONTENTS (semesterwise)</vt:lpstr>
      <vt:lpstr>COURSE DETAIL   DURATION -2 YEARS (04 SEMESTERS) TOTAL MARKS- 2200 THEORY MARKS—880 OTHER MARKS – 1320 (Other marks include practical,internal,teaching)</vt:lpstr>
      <vt:lpstr> EQUIVALENCY LETTER (UTKAL UNIVERSITY) </vt:lpstr>
      <vt:lpstr>1st and 2nd Semester B.E d marksheets</vt:lpstr>
      <vt:lpstr>3rd and 4th Semester B.E d Marksheets</vt:lpstr>
      <vt:lpstr>         B.E d Provisional Certificate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sudhansu sekhar sundaray</dc:creator>
  <cp:lastModifiedBy>sudhansu sekhar sundaray</cp:lastModifiedBy>
  <cp:revision>10</cp:revision>
  <dcterms:created xsi:type="dcterms:W3CDTF">2020-04-17T15:31:16Z</dcterms:created>
  <dcterms:modified xsi:type="dcterms:W3CDTF">2020-05-07T08:56:41Z</dcterms:modified>
</cp:coreProperties>
</file>