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F216-5ECD-4EFC-9E36-3C63F9717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400" dirty="0">
                <a:solidFill>
                  <a:srgbClr val="FF0000"/>
                </a:solidFill>
              </a:rPr>
              <a:t>BACHELOR OF ARTS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B7E8-7CBD-4FFC-AB42-47FB5C1DC7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IN JOURNALISM &amp; MASS COMMUNICATION(B.A-JMC)</a:t>
            </a:r>
          </a:p>
        </p:txBody>
      </p:sp>
    </p:spTree>
    <p:extLst>
      <p:ext uri="{BB962C8B-B14F-4D97-AF65-F5344CB8AC3E}">
        <p14:creationId xmlns:p14="http://schemas.microsoft.com/office/powerpoint/2010/main" val="29542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10+2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3YEARS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/>
              <a:t>B.A-JMC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3020985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0569184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45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BACHELOR OF ARTS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7</cp:revision>
  <dcterms:created xsi:type="dcterms:W3CDTF">2020-04-16T14:37:22Z</dcterms:created>
  <dcterms:modified xsi:type="dcterms:W3CDTF">2020-04-16T15:44:10Z</dcterms:modified>
</cp:coreProperties>
</file>